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256" autoAdjust="0"/>
  </p:normalViewPr>
  <p:slideViewPr>
    <p:cSldViewPr snapToGrid="0">
      <p:cViewPr>
        <p:scale>
          <a:sx n="90" d="100"/>
          <a:sy n="90" d="100"/>
        </p:scale>
        <p:origin x="398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FFC48A-40A8-4815-BA95-23178E6D29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ICICC-2021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C60B8-AC82-45A9-82DA-49E3C3D8F3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2AD30-3EB1-44F3-99FC-CA174BE79D9D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A9232-31CD-406D-82AE-EA68BC6064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First International Conference on Advent Trends in Computational Intelligence and Communication Technologies (ICATCICT 2024)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2C502-FE3D-48CE-962A-D0C5905217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DA78-81CE-4CDA-BCDF-F9A71A5A3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6516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ICICC-2021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8E6E-0D61-4A63-AE58-B654B59B306F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First International Conference on Advent Trends in Computational Intelligence and Communication Technologies (ICATCICT 2024)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FFA8-44D0-41D2-B252-050984594A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4956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F19C-4D3B-4283-B632-5CFB8FB95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01616-88CA-4437-B1B8-62F6DEE62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850B-84AC-47FE-8838-BED31828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59BB-52D0-4333-9EEB-47D1DDBD9286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EC73D-0A8A-4950-9FD7-487AC00E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18BE-0643-45DA-993E-5938F8F8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50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5A84-E335-48CC-A676-05D91F6A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0F8BF-FFBC-41F7-B2B0-2CF3804E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5955D-CA90-44D7-BF8E-BC38A3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EE1B-67D6-4FA7-B827-5744089129ED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B078-D83E-4166-A02C-B6B163DA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FEF6-C837-419F-8835-DC22EF83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2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401E9-8805-42DB-AC72-2AE0FF03F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EB009-1E61-4516-B850-2D2767C6B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E6585-E3B2-43BE-AAE1-443822B2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1E0-B664-49DB-8521-A210F12E3842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C36A-90BB-45C6-86EC-EF77DE5E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805-3800-4CB1-9ADA-94754454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83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83C3-5D56-47C4-BAAA-0AEE6B03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191E-F147-465C-B1BC-F3192025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4D21-8E56-4941-93C0-57B67E22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2B4-2818-4119-8716-7478FDFA40D8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476B-12F5-4CE0-8BED-CC7E02D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A1D1-2DC0-4EB9-B1C0-3D0A1726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06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3532-2579-487E-A806-FE059BC2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D22E9-2061-45FA-973E-DC229F8B3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1C65-23E2-4167-B173-FA4734A1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6E31-5A92-4EBC-B78D-A89BD631F5BD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BCE50-78C6-4AF3-8C31-1792D834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728E-FD97-4282-985C-0A8FA934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0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648D-8839-402E-8EBE-66C67555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41E8-F7C7-4F72-83E8-E8E8F3A8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1418-08AA-441A-8A66-97EDBEE0A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319B3-62E9-4A88-A05B-55A69E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2191-7A8F-4C80-929B-9650C6F9FBC5}" type="datetime1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91A1-5E44-452F-A78A-FBA5E47F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1FC47-031D-4E2A-B90F-BE2FE414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2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A536-4AE1-4490-9878-471FF125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6612D-5A89-4E9A-90B8-BF7FFA8A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DF513-E926-411D-8D2B-8831CD309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BC415-A031-49A9-9DAD-F150409D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0D390-93EF-4E83-9F5B-91286149D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EC721-76DC-43AF-96DF-A0EE7072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5C00-802D-4049-97AA-16BB9C65C9DA}" type="datetime1">
              <a:rPr lang="en-IN" smtClean="0"/>
              <a:t>08-05-2025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44597-18DE-4775-8FB6-A97F0DA4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2141-DE0D-4AEB-B511-CB9B54FD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67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12DF-0ED8-4277-B395-2A4F842B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E3D8E-0ABE-4734-98F8-D36BD994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4E3B-18F0-48D3-BDF9-F4712EE5B9B2}" type="datetime1">
              <a:rPr lang="en-IN" smtClean="0"/>
              <a:t>08-05-2025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561F1-B38C-461E-85F3-2481751D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2915-E4FE-415C-9D69-B845A7D8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36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22E84-AD5B-465F-98D4-488F871A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982-5FC5-405E-850A-181013D7FE47}" type="datetime1">
              <a:rPr lang="en-IN" smtClean="0"/>
              <a:t>08-05-2025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6C86A-862E-4B6A-B263-B01DE6A5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333FC-1B71-4E52-BF49-4D36D092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83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CCDE-35D4-412E-AFAB-C219873F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1492-B8B6-4708-A8C8-A138B063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00379-D005-4BAC-B925-C13204308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B0578-F2D9-4D73-83B2-F23670EB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2ED-1856-410B-AF0B-E701B0B43F3A}" type="datetime1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F134B-4FB5-46E9-8513-DB4C9B2E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E61B3-BD8A-43AB-BB10-5B53A90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223D-FF11-4AE7-973E-C9032752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DF81C-EE9D-4D7F-A967-067231447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3EF43-9D88-4586-A760-098C14750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BD912-76F0-4805-9E0D-7C09F249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52F3-B835-46D6-9806-90041C857550}" type="datetime1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0FEFC-E6F0-4221-8F91-DEE76671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78C8-FCAB-43A2-9CE6-A2768B5D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EB43A-BD9E-4874-BFFB-60C4AC61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76C3F-335A-4DB7-9751-C78105CE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C449-54C2-463E-BDDF-5F5299CB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3CC2-6C50-4626-B9FB-4C5685235C88}" type="datetime1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37EE8-8318-4653-A49C-0E3AAA3CE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First International Conference on Emerging Technologies and Computing Innovations (ICETCI-2025)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FA26E-3201-463F-ACF3-CBF98D3B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CD7D-2DE7-4E97-993E-733569484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7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304A5B-A54F-4A67-93A1-9C57D728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First International Conference on Engineering and Technology for a Sustainable Future </a:t>
            </a:r>
          </a:p>
          <a:p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(ICETSF-2025)</a:t>
            </a:r>
          </a:p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17</a:t>
            </a:r>
            <a:r>
              <a:rPr lang="en-IN" b="1" baseline="30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&amp; 18</a:t>
            </a:r>
            <a:r>
              <a:rPr lang="en-IN" b="1" baseline="30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May 2025</a:t>
            </a:r>
          </a:p>
          <a:p>
            <a:endParaRPr lang="en-IN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IN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IN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TITLE OF PAPER</a:t>
            </a:r>
          </a:p>
          <a:p>
            <a:endParaRPr lang="en-IN" sz="1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IN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Authors</a:t>
            </a:r>
          </a:p>
          <a:p>
            <a:endParaRPr lang="en-IN" sz="1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IN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Affiliation of Presenting Author</a:t>
            </a:r>
          </a:p>
          <a:p>
            <a:endParaRPr lang="en-IN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IN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2D750A-9B82-F18C-E1D5-6FE6A8C8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1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8C46FDF-B0B3-5DD5-6619-998DCA79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D0981-99AA-07D5-4E30-7658D98A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7701B72-CBAC-7F8F-364D-C6A10F30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0FAAD-9A1B-34D2-831B-B5BE79E5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CD9AB-A179-89AA-23D4-360109BE2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D069-DF94-DE1B-B7E8-CE80E452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7140E9-7F0F-B480-4832-79664451A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CONCLUSION AND FUTURE WORK: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6D95B9C-5FAC-D86B-2017-C264033B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10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EE9132F-E4AE-5CBD-F3C3-E85F5289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3C648-1747-775B-4553-499F3C21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54A74E1-A080-35A2-4F2A-30D769B3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73B81-C956-5870-0DFE-CDF8F24C8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31977-9431-BCB1-DD96-4BC6F5AA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3677-3F2A-DEFE-9C4F-42ECAAA8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F4B3A3-4104-55DB-B9BE-F35DA187A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REFERENCES: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B890F8-0822-40A8-E8DE-766E0A6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11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F1FFCCE-FC92-5019-F5B4-5DE30B00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52005-E7B6-2D1D-CB05-0915ECBA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67122FB-01C7-02C8-0EE3-6CC279FA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27071-A3AD-486D-3FC8-8E084E17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39AF9-009B-EED1-255C-C92C6A336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E3E4-517A-4EB6-EF56-B49A8F67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6D743D-FC27-EC75-6FFC-66256E29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INDEX:</a:t>
            </a:r>
          </a:p>
          <a:p>
            <a:endParaRPr lang="en-IN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E42610-1D3D-AFDB-87FA-367C4DA2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2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9CF6A1-A6FB-D94A-CE66-A29CD0D3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45990-9E8A-856A-3CF5-C02FC376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F42931B-927D-58E0-8FDE-43194083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DD386-EE3F-2102-3D29-29D153E13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BE5DE-3F37-2E31-4468-FCD00FA38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E5CC-DE49-2DE5-400A-94FF7A29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6183C4-9F75-997F-9AAC-4E0759B40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ABSTRACT: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50D3F7-C68D-D328-28B2-D33EB415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3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6FD8D5B-5BB4-3DD7-BC10-8A9A1BFC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4E8C4-0120-20BE-AFF8-2DAFB6B3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D8D7D8D-D8D2-7547-2D4D-F3916E4F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22F41-D20C-74AE-AD43-408A41895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0B5BA-63FC-5503-9775-4F5760B54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962D-6B06-19BC-7944-E7E6738D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781F75-8203-955B-5BE6-D20BBC815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INTRODUCTION: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7BC849-3765-1392-02E5-BEE80D59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4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67AA01-D24A-F28C-BF70-532FE9FE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C2EDAC-D98A-C016-4F86-C559BB4E1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C991898-90E9-B93B-7F8E-DF0916C5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98249-33E1-667B-DB09-1665B1E7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FBDBE-C410-5BF2-C0E2-0A0EF874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CB76E-6692-3117-50CC-FDB05A53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B5461A-A588-D532-5F5A-E747D790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LITERATURE REVIEW 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7D57A3-CF31-D0A9-F764-ECCDCDD8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5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E568A58-BB30-3CAA-F619-8DDDFDD1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55B062-7DCF-E2B3-81E0-1E284FC2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FA55C8D-8E64-5270-E3D7-E9B66BD9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4475-AD6F-F590-8B24-789CC2F1E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DCCF2-2AF1-20E1-89A2-9587ED1A9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7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D002-3FA9-7D65-268F-77D2D0877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E827FC-5B9B-41E0-12D1-6E0F872DE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RESEARCH GAPS: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B8A91C-3244-8027-7A99-D69902F4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6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4FD2D87-7A64-3FCB-B07E-1B2252BF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C8F02-E636-DE36-5F66-40AE2F65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B109321-B8F2-4A82-6A1E-FD2720CB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C81DF-A492-9C8B-343A-D595FF21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4DE60-B35D-BACD-7AC2-6827B9252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85D1C-0519-4A5C-ECD5-C2A43C481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37DD1-F18E-4839-25AF-18B75618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PROPOSED METHODOLOGY: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08E57F-C501-38E8-4EE2-12E596F7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7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472BEDD-B2BC-45B2-0463-2F3AFD59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767DC-0A9D-588B-D854-A03D1CFA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7D9230A-DC86-32E9-CE01-F47D874D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5D887-230E-3765-7CE8-1C20FC1E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16596-3149-7F89-5941-FB4648A9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6904-D8E4-2AA5-A28A-3E165CAB4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13B5F5-D276-A59A-1A95-A8AF09EF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RESULTS AND DISCUSSION: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216902-8D93-01F8-6DB9-70F9EF0D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8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A4F2727-15C9-9798-AF09-7B2392AB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5FC31-1392-DF40-419E-0CBC148F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5195174-A212-6617-B697-AE743AC2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5A764-3E31-617D-39A0-E0CCE4AA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719A5-E457-6C37-F376-39C727A0F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3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3D12-5D72-0D76-0431-BAE74E1A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5AC8B9-3BD4-805D-525E-636E5B7A4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5" y="1133685"/>
            <a:ext cx="11842810" cy="5639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COMPARATIVE ANALYSIS: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DB15CA-4CA2-F971-F8E5-AA8D5D04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D7D-2DE7-4E97-993E-733569484B37}" type="slidenum">
              <a:rPr lang="en-IN" smtClean="0"/>
              <a:t>9</a:t>
            </a:fld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84F1432-D505-DEB3-B90F-9C69AF9B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62F1-9DC9-46DF-80F0-A1A3F9654FEB}" type="datetime1">
              <a:rPr lang="en-IN" smtClean="0"/>
              <a:t>08-05-2025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17AA9-AE66-9830-E13A-013EAB1F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86" y="134213"/>
            <a:ext cx="1005812" cy="83154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24AEC6B-9D83-8ABC-AD45-547E97D4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International Conference on Engineering and Technology for a Sustainable Future (ICETSF-2025)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C9312-DEF9-3ECD-619F-9E1CF9A2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84338"/>
            <a:ext cx="1005812" cy="100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7C97D-0BAA-3627-161D-0D7EB1B76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9" y="218176"/>
            <a:ext cx="856442" cy="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232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Mangesh Ghonge</dc:creator>
  <cp:lastModifiedBy>Mangesh Ghonge</cp:lastModifiedBy>
  <cp:revision>32</cp:revision>
  <dcterms:created xsi:type="dcterms:W3CDTF">2021-02-05T14:09:33Z</dcterms:created>
  <dcterms:modified xsi:type="dcterms:W3CDTF">2025-05-08T13:35:34Z</dcterms:modified>
</cp:coreProperties>
</file>